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192" y="7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0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2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60E46-5212-DB8E-8547-63AFB5D6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3289539-360D-D464-C5CC-B5EA4D4B9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190164" y="489587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F6809101-A272-BEB3-7EE8-D15ECCAB0E74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8BFCA9B5-B2FC-A160-AFC4-6AA0C9614769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CF4DB082-2C22-B0C2-5EF7-00D500AC2732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B941FB-EA2C-B735-66B4-6F5A3C8C790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2EDA6E-6ACB-4F93-5D74-0E4376262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1196947" y="4195001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CB5B5-BC48-CC41-99D1-B881E2579047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E86B0-E992-B510-7AFA-7C33C01DF9D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C95C-5B3D-FF82-7958-D8658D25ACE9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9AB-5255-7F2D-0851-226027C96204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4829-8A84-8B6C-0066-9998F74DDBA4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42E7-66EF-6FED-DB71-B3E57453CA4E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72DFB-314D-4FE6-065E-A22E9F5D4979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B5AB9-AB61-2C61-A518-875FBAA49947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0AE44-33FE-87B8-FC3E-1DD6913F0450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EB2DE-E19D-A5F7-EB53-C9B4315E58B4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9EAC2-1F55-F495-93EC-5ED9A96C5A6A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DE4B-568F-7E95-B2E2-975EF45FCC72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6CA3-619F-FB74-715B-29A835499FAB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3D898-63F6-8F2F-CD8A-1A83FF0A818C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3EE75-240E-B605-16C8-70967CF0B53A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203B-7B7E-C37B-5FF3-4D8C480F0C04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413B5-291F-38DA-B1EC-440656A71947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D921C-D88C-4886-A001-655886BA54A2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559D5-83EA-6B74-FFCD-D1D3B8DBD09D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5BD-EA6F-E773-EFC6-6756822E1CEC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78F874-C3D4-8D61-40C2-52EC6C4CF148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FA27C199-9918-252E-AB7E-CDB3198E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2DFBAC5-FC50-9146-52C9-EE81CCBF4B0A}"/>
              </a:ext>
            </a:extLst>
          </p:cNvPr>
          <p:cNvSpPr/>
          <p:nvPr/>
        </p:nvSpPr>
        <p:spPr>
          <a:xfrm>
            <a:off x="3195578" y="4858338"/>
            <a:ext cx="1550450" cy="609600"/>
          </a:xfrm>
          <a:prstGeom prst="wedgeRoundRectCallout">
            <a:avLst>
              <a:gd name="adj1" fmla="val -121199"/>
              <a:gd name="adj2" fmla="val 855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1K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C790C6D9-495F-7A4E-78F4-26514CF41632}"/>
              </a:ext>
            </a:extLst>
          </p:cNvPr>
          <p:cNvSpPr/>
          <p:nvPr/>
        </p:nvSpPr>
        <p:spPr>
          <a:xfrm>
            <a:off x="2454539" y="4228579"/>
            <a:ext cx="1550450" cy="609600"/>
          </a:xfrm>
          <a:prstGeom prst="wedgeRoundRectCallout">
            <a:avLst>
              <a:gd name="adj1" fmla="val -87395"/>
              <a:gd name="adj2" fmla="val 153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95DC-AE26-545E-74D4-E3346C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7" y="1637239"/>
            <a:ext cx="5206435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80D74-ED88-3BB7-0C09-5E8A2531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41" y="1637239"/>
            <a:ext cx="5744377" cy="442974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23871A9-50F4-1DCA-FCEE-FB79EEE78E37}"/>
              </a:ext>
            </a:extLst>
          </p:cNvPr>
          <p:cNvSpPr/>
          <p:nvPr/>
        </p:nvSpPr>
        <p:spPr>
          <a:xfrm>
            <a:off x="8750320" y="2243254"/>
            <a:ext cx="2099816" cy="609600"/>
          </a:xfrm>
          <a:prstGeom prst="wedgeRoundRectCallout">
            <a:avLst>
              <a:gd name="adj1" fmla="val -40014"/>
              <a:gd name="adj2" fmla="val 168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App</a:t>
            </a:r>
          </a:p>
          <a:p>
            <a:pPr algn="ctr"/>
            <a:r>
              <a:rPr lang="en-US" dirty="0"/>
              <a:t>Resistances Here</a:t>
            </a:r>
          </a:p>
        </p:txBody>
      </p:sp>
    </p:spTree>
    <p:extLst>
      <p:ext uri="{BB962C8B-B14F-4D97-AF65-F5344CB8AC3E}">
        <p14:creationId xmlns:p14="http://schemas.microsoft.com/office/powerpoint/2010/main" val="19990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C264C4-B85F-09F7-9CF7-B0CEE0D62C9E}"/>
              </a:ext>
            </a:extLst>
          </p:cNvPr>
          <p:cNvSpPr/>
          <p:nvPr/>
        </p:nvSpPr>
        <p:spPr>
          <a:xfrm>
            <a:off x="4745620" y="517968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407676-FEBE-BA89-AF19-DAEFBC360C63}"/>
              </a:ext>
            </a:extLst>
          </p:cNvPr>
          <p:cNvCxnSpPr/>
          <p:nvPr/>
        </p:nvCxnSpPr>
        <p:spPr>
          <a:xfrm flipV="1">
            <a:off x="4745620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8D1A2-EAEA-1D16-CE6C-02C7CA2190D2}"/>
              </a:ext>
            </a:extLst>
          </p:cNvPr>
          <p:cNvCxnSpPr/>
          <p:nvPr/>
        </p:nvCxnSpPr>
        <p:spPr>
          <a:xfrm flipV="1">
            <a:off x="7212956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3E5364-FE62-78B8-C5B7-8D25049D7DF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89795" y="1725867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E5F3CB-5420-C72B-D20C-2FF3BD22A1A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761048" y="1735673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4B0EB-2B97-9777-80A7-34C206B2376B}"/>
              </a:ext>
            </a:extLst>
          </p:cNvPr>
          <p:cNvCxnSpPr>
            <a:cxnSpLocks/>
          </p:cNvCxnSpPr>
          <p:nvPr/>
        </p:nvCxnSpPr>
        <p:spPr>
          <a:xfrm>
            <a:off x="5868365" y="1458410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69180-117D-8271-5306-8C86A1DE5AD4}"/>
              </a:ext>
            </a:extLst>
          </p:cNvPr>
          <p:cNvCxnSpPr>
            <a:cxnSpLocks/>
          </p:cNvCxnSpPr>
          <p:nvPr/>
        </p:nvCxnSpPr>
        <p:spPr>
          <a:xfrm flipV="1">
            <a:off x="3140765" y="696410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7865CD-349D-561C-51D2-361E6D676C9A}"/>
              </a:ext>
            </a:extLst>
          </p:cNvPr>
          <p:cNvCxnSpPr>
            <a:cxnSpLocks/>
          </p:cNvCxnSpPr>
          <p:nvPr/>
        </p:nvCxnSpPr>
        <p:spPr>
          <a:xfrm flipH="1" flipV="1">
            <a:off x="5685098" y="696410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EF705-CA22-93EC-6079-4C9E5954BD7B}"/>
              </a:ext>
            </a:extLst>
          </p:cNvPr>
          <p:cNvSpPr txBox="1"/>
          <p:nvPr/>
        </p:nvSpPr>
        <p:spPr>
          <a:xfrm>
            <a:off x="7606495" y="103618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E4884-4A88-CCE5-0261-B6EDAF278D5B}"/>
              </a:ext>
            </a:extLst>
          </p:cNvPr>
          <p:cNvSpPr txBox="1"/>
          <p:nvPr/>
        </p:nvSpPr>
        <p:spPr>
          <a:xfrm>
            <a:off x="3502939" y="247574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848AC26-3DC5-85C0-F4AE-293F856340E9}"/>
              </a:ext>
            </a:extLst>
          </p:cNvPr>
          <p:cNvSpPr/>
          <p:nvPr/>
        </p:nvSpPr>
        <p:spPr>
          <a:xfrm>
            <a:off x="7511676" y="1711390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Hi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A1B1952-1653-FC95-F879-936241B8CBD2}"/>
              </a:ext>
            </a:extLst>
          </p:cNvPr>
          <p:cNvSpPr/>
          <p:nvPr/>
        </p:nvSpPr>
        <p:spPr>
          <a:xfrm>
            <a:off x="3464134" y="1923878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Lo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CEEE56-6018-E2CD-12D8-70E890454430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982899" y="517968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F47CD9-B849-441A-1AE5-2E4C04A3085F}"/>
              </a:ext>
            </a:extLst>
          </p:cNvPr>
          <p:cNvSpPr txBox="1"/>
          <p:nvPr/>
        </p:nvSpPr>
        <p:spPr>
          <a:xfrm>
            <a:off x="5390629" y="1551007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D52B474-14F5-0B27-65C2-CE06AB9AED59}"/>
              </a:ext>
            </a:extLst>
          </p:cNvPr>
          <p:cNvSpPr/>
          <p:nvPr/>
        </p:nvSpPr>
        <p:spPr>
          <a:xfrm>
            <a:off x="3140765" y="986837"/>
            <a:ext cx="1372395" cy="552801"/>
          </a:xfrm>
          <a:prstGeom prst="wedgeRectCallout">
            <a:avLst>
              <a:gd name="adj1" fmla="val 87317"/>
              <a:gd name="adj2" fmla="val 6338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E39273-D01C-5B31-110C-B2E42095DF5E}"/>
              </a:ext>
            </a:extLst>
          </p:cNvPr>
          <p:cNvCxnSpPr>
            <a:cxnSpLocks/>
          </p:cNvCxnSpPr>
          <p:nvPr/>
        </p:nvCxnSpPr>
        <p:spPr>
          <a:xfrm flipV="1">
            <a:off x="5220178" y="27678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9A35B4-2F9E-3FB1-ED09-A77050A3D681}"/>
              </a:ext>
            </a:extLst>
          </p:cNvPr>
          <p:cNvCxnSpPr>
            <a:cxnSpLocks/>
          </p:cNvCxnSpPr>
          <p:nvPr/>
        </p:nvCxnSpPr>
        <p:spPr>
          <a:xfrm flipV="1">
            <a:off x="4736472" y="286065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57EF51-DCF5-0E1C-97F4-D0F92D483A78}"/>
              </a:ext>
            </a:extLst>
          </p:cNvPr>
          <p:cNvCxnSpPr/>
          <p:nvPr/>
        </p:nvCxnSpPr>
        <p:spPr>
          <a:xfrm>
            <a:off x="4761048" y="381663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16E970B-C98E-D62D-34ED-C215F84DF86C}"/>
              </a:ext>
            </a:extLst>
          </p:cNvPr>
          <p:cNvSpPr/>
          <p:nvPr/>
        </p:nvSpPr>
        <p:spPr>
          <a:xfrm>
            <a:off x="5759777" y="221318"/>
            <a:ext cx="1378500" cy="552801"/>
          </a:xfrm>
          <a:prstGeom prst="wedgeRectCallout">
            <a:avLst>
              <a:gd name="adj1" fmla="val -88299"/>
              <a:gd name="adj2" fmla="val -24086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DB00EC-17EA-9D0E-09AC-32915C22CECA}"/>
              </a:ext>
            </a:extLst>
          </p:cNvPr>
          <p:cNvSpPr txBox="1"/>
          <p:nvPr/>
        </p:nvSpPr>
        <p:spPr>
          <a:xfrm>
            <a:off x="5296989" y="1910533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A28BED-2942-92C9-6B75-0CDDB7509B58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757876" y="2095199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3D6A8B-E9E0-AF47-FB01-183211AFACEC}"/>
              </a:ext>
            </a:extLst>
          </p:cNvPr>
          <p:cNvSpPr txBox="1"/>
          <p:nvPr/>
        </p:nvSpPr>
        <p:spPr>
          <a:xfrm>
            <a:off x="5810942" y="864762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Point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FE37CA-EF6D-F463-6C7F-94B0060B09B3}"/>
              </a:ext>
            </a:extLst>
          </p:cNvPr>
          <p:cNvCxnSpPr>
            <a:cxnSpLocks/>
          </p:cNvCxnSpPr>
          <p:nvPr/>
        </p:nvCxnSpPr>
        <p:spPr>
          <a:xfrm flipH="1">
            <a:off x="5794399" y="1165253"/>
            <a:ext cx="22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59FB81-6983-5455-3CE4-AFBB16A3EF42}"/>
              </a:ext>
            </a:extLst>
          </p:cNvPr>
          <p:cNvCxnSpPr/>
          <p:nvPr/>
        </p:nvCxnSpPr>
        <p:spPr>
          <a:xfrm>
            <a:off x="5787882" y="891249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B5DB5-7A21-4AB1-BF75-AA420B1B2803}"/>
              </a:ext>
            </a:extLst>
          </p:cNvPr>
          <p:cNvCxnSpPr>
            <a:cxnSpLocks/>
          </p:cNvCxnSpPr>
          <p:nvPr/>
        </p:nvCxnSpPr>
        <p:spPr>
          <a:xfrm flipV="1">
            <a:off x="4997078" y="228190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FBC8C3-8DA0-C54E-F96E-BC7B08DDD8B1}"/>
              </a:ext>
            </a:extLst>
          </p:cNvPr>
          <p:cNvCxnSpPr>
            <a:cxnSpLocks/>
          </p:cNvCxnSpPr>
          <p:nvPr/>
        </p:nvCxnSpPr>
        <p:spPr>
          <a:xfrm flipV="1">
            <a:off x="4758696" y="2291186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D59327-81F0-4E76-92EB-9FD28CBE19A0}"/>
              </a:ext>
            </a:extLst>
          </p:cNvPr>
          <p:cNvCxnSpPr>
            <a:cxnSpLocks/>
          </p:cNvCxnSpPr>
          <p:nvPr/>
        </p:nvCxnSpPr>
        <p:spPr>
          <a:xfrm>
            <a:off x="4783272" y="2386784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E29E100-5B61-58C3-D686-9885F8ECB1DB}"/>
              </a:ext>
            </a:extLst>
          </p:cNvPr>
          <p:cNvSpPr/>
          <p:nvPr/>
        </p:nvSpPr>
        <p:spPr>
          <a:xfrm>
            <a:off x="5622875" y="2425067"/>
            <a:ext cx="1378500" cy="346966"/>
          </a:xfrm>
          <a:prstGeom prst="wedgeRectCallout">
            <a:avLst>
              <a:gd name="adj1" fmla="val -94771"/>
              <a:gd name="adj2" fmla="val -72295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36C91C-AA0E-B1E8-5664-817CA55A0B0D}"/>
              </a:ext>
            </a:extLst>
          </p:cNvPr>
          <p:cNvSpPr/>
          <p:nvPr/>
        </p:nvSpPr>
        <p:spPr>
          <a:xfrm>
            <a:off x="6905240" y="3971126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3A039-5BB0-646C-DDB7-20A04D662243}"/>
              </a:ext>
            </a:extLst>
          </p:cNvPr>
          <p:cNvCxnSpPr/>
          <p:nvPr/>
        </p:nvCxnSpPr>
        <p:spPr>
          <a:xfrm flipV="1">
            <a:off x="4875715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8E5F96-9249-E806-1BEE-BF7C2F1AF366}"/>
              </a:ext>
            </a:extLst>
          </p:cNvPr>
          <p:cNvCxnSpPr/>
          <p:nvPr/>
        </p:nvCxnSpPr>
        <p:spPr>
          <a:xfrm flipV="1">
            <a:off x="7365356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208D1C-FCBE-7DFE-48D4-88B551A1FFCB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942195" y="5179025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FD2F7C-3E81-71FB-6E3D-EAF069B4F0FD}"/>
              </a:ext>
            </a:extLst>
          </p:cNvPr>
          <p:cNvCxnSpPr>
            <a:cxnSpLocks/>
          </p:cNvCxnSpPr>
          <p:nvPr/>
        </p:nvCxnSpPr>
        <p:spPr>
          <a:xfrm flipH="1">
            <a:off x="6920668" y="5188831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02F5E9-AD38-68B9-6D1E-A348BC54B719}"/>
              </a:ext>
            </a:extLst>
          </p:cNvPr>
          <p:cNvCxnSpPr>
            <a:cxnSpLocks/>
          </p:cNvCxnSpPr>
          <p:nvPr/>
        </p:nvCxnSpPr>
        <p:spPr>
          <a:xfrm>
            <a:off x="6020765" y="4911568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1F6CB4-842A-1A50-44B7-CF5408D4521F}"/>
              </a:ext>
            </a:extLst>
          </p:cNvPr>
          <p:cNvCxnSpPr>
            <a:cxnSpLocks/>
          </p:cNvCxnSpPr>
          <p:nvPr/>
        </p:nvCxnSpPr>
        <p:spPr>
          <a:xfrm flipV="1">
            <a:off x="3293165" y="4149568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1EFB6-6BC5-0259-8022-5E81AD9408F7}"/>
              </a:ext>
            </a:extLst>
          </p:cNvPr>
          <p:cNvCxnSpPr>
            <a:cxnSpLocks/>
          </p:cNvCxnSpPr>
          <p:nvPr/>
        </p:nvCxnSpPr>
        <p:spPr>
          <a:xfrm flipH="1" flipV="1">
            <a:off x="5837498" y="4149568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5786C1-F973-5006-E815-646BD06CAC04}"/>
              </a:ext>
            </a:extLst>
          </p:cNvPr>
          <p:cNvSpPr txBox="1"/>
          <p:nvPr/>
        </p:nvSpPr>
        <p:spPr>
          <a:xfrm>
            <a:off x="7758895" y="448934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9B56BC-6823-2DBF-DC02-9CA8C9ECA2C6}"/>
              </a:ext>
            </a:extLst>
          </p:cNvPr>
          <p:cNvSpPr txBox="1"/>
          <p:nvPr/>
        </p:nvSpPr>
        <p:spPr>
          <a:xfrm>
            <a:off x="3655339" y="370073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47A45A43-B1A8-F629-219B-53EBD713B376}"/>
              </a:ext>
            </a:extLst>
          </p:cNvPr>
          <p:cNvSpPr/>
          <p:nvPr/>
        </p:nvSpPr>
        <p:spPr>
          <a:xfrm>
            <a:off x="7664076" y="5164548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Hi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CFD053C9-A80C-4EAC-A9F5-0C49DFA4272B}"/>
              </a:ext>
            </a:extLst>
          </p:cNvPr>
          <p:cNvSpPr/>
          <p:nvPr/>
        </p:nvSpPr>
        <p:spPr>
          <a:xfrm>
            <a:off x="3616534" y="5377036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Lo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873CA1-6869-DD4A-9F2F-FDF778CE810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142519" y="3971126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9174640-FDF3-0DE4-8C34-44823BD00CD4}"/>
              </a:ext>
            </a:extLst>
          </p:cNvPr>
          <p:cNvSpPr txBox="1"/>
          <p:nvPr/>
        </p:nvSpPr>
        <p:spPr>
          <a:xfrm>
            <a:off x="5543029" y="5004165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042C015D-0923-823F-8307-95973B3EC715}"/>
              </a:ext>
            </a:extLst>
          </p:cNvPr>
          <p:cNvSpPr/>
          <p:nvPr/>
        </p:nvSpPr>
        <p:spPr>
          <a:xfrm>
            <a:off x="7810001" y="3900651"/>
            <a:ext cx="1372395" cy="552801"/>
          </a:xfrm>
          <a:prstGeom prst="wedgeRectCallout">
            <a:avLst>
              <a:gd name="adj1" fmla="val -95910"/>
              <a:gd name="adj2" fmla="val 37353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1A4D6D-2D06-D277-7810-448D89F57E67}"/>
              </a:ext>
            </a:extLst>
          </p:cNvPr>
          <p:cNvCxnSpPr>
            <a:cxnSpLocks/>
          </p:cNvCxnSpPr>
          <p:nvPr/>
        </p:nvCxnSpPr>
        <p:spPr>
          <a:xfrm flipV="1">
            <a:off x="7379798" y="3729941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FA281C-3239-439E-A25B-DC68718F9EF4}"/>
              </a:ext>
            </a:extLst>
          </p:cNvPr>
          <p:cNvCxnSpPr>
            <a:cxnSpLocks/>
          </p:cNvCxnSpPr>
          <p:nvPr/>
        </p:nvCxnSpPr>
        <p:spPr>
          <a:xfrm flipV="1">
            <a:off x="6896092" y="373922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5165C6-9E1C-5813-7EFD-56B56686C2F7}"/>
              </a:ext>
            </a:extLst>
          </p:cNvPr>
          <p:cNvCxnSpPr/>
          <p:nvPr/>
        </p:nvCxnSpPr>
        <p:spPr>
          <a:xfrm>
            <a:off x="6920668" y="3834821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AF21130-43FF-1348-853D-0104738F4AF5}"/>
              </a:ext>
            </a:extLst>
          </p:cNvPr>
          <p:cNvSpPr/>
          <p:nvPr/>
        </p:nvSpPr>
        <p:spPr>
          <a:xfrm>
            <a:off x="7760559" y="3271494"/>
            <a:ext cx="1378500" cy="552801"/>
          </a:xfrm>
          <a:prstGeom prst="wedgeRectCallout">
            <a:avLst>
              <a:gd name="adj1" fmla="val -75862"/>
              <a:gd name="adj2" fmla="val 5172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B2538A-8E59-B28A-98C9-7D623D2EA8B1}"/>
              </a:ext>
            </a:extLst>
          </p:cNvPr>
          <p:cNvSpPr txBox="1"/>
          <p:nvPr/>
        </p:nvSpPr>
        <p:spPr>
          <a:xfrm>
            <a:off x="5449389" y="5363691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90BB30-7654-F59F-C18E-1BC66C1904BD}"/>
              </a:ext>
            </a:extLst>
          </p:cNvPr>
          <p:cNvCxnSpPr>
            <a:cxnSpLocks/>
          </p:cNvCxnSpPr>
          <p:nvPr/>
        </p:nvCxnSpPr>
        <p:spPr>
          <a:xfrm flipH="1">
            <a:off x="6917496" y="5548357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F115F87-B14E-DA3D-511E-5D142B4872EA}"/>
              </a:ext>
            </a:extLst>
          </p:cNvPr>
          <p:cNvSpPr txBox="1"/>
          <p:nvPr/>
        </p:nvSpPr>
        <p:spPr>
          <a:xfrm>
            <a:off x="4914665" y="4351257"/>
            <a:ext cx="95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</a:t>
            </a:r>
          </a:p>
          <a:p>
            <a:r>
              <a:rPr lang="en-US" dirty="0"/>
              <a:t>Point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7F009E1-14A7-725A-85D4-E48EC21B358D}"/>
              </a:ext>
            </a:extLst>
          </p:cNvPr>
          <p:cNvCxnSpPr>
            <a:cxnSpLocks/>
          </p:cNvCxnSpPr>
          <p:nvPr/>
        </p:nvCxnSpPr>
        <p:spPr>
          <a:xfrm>
            <a:off x="5759777" y="4618411"/>
            <a:ext cx="187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B47B78-B1C4-1AC0-D81A-231D421665CF}"/>
              </a:ext>
            </a:extLst>
          </p:cNvPr>
          <p:cNvCxnSpPr/>
          <p:nvPr/>
        </p:nvCxnSpPr>
        <p:spPr>
          <a:xfrm>
            <a:off x="5940282" y="4344407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23D417-A40F-2F20-0D64-63450EA88990}"/>
              </a:ext>
            </a:extLst>
          </p:cNvPr>
          <p:cNvCxnSpPr>
            <a:cxnSpLocks/>
          </p:cNvCxnSpPr>
          <p:nvPr/>
        </p:nvCxnSpPr>
        <p:spPr>
          <a:xfrm flipV="1">
            <a:off x="7368568" y="5735062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52E7FC-A2DB-B45C-1ED6-A1A1953200BC}"/>
              </a:ext>
            </a:extLst>
          </p:cNvPr>
          <p:cNvCxnSpPr>
            <a:cxnSpLocks/>
          </p:cNvCxnSpPr>
          <p:nvPr/>
        </p:nvCxnSpPr>
        <p:spPr>
          <a:xfrm flipV="1">
            <a:off x="7130186" y="574434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ECD829-3DA9-24B7-84CA-6EFED897079E}"/>
              </a:ext>
            </a:extLst>
          </p:cNvPr>
          <p:cNvCxnSpPr>
            <a:cxnSpLocks/>
          </p:cNvCxnSpPr>
          <p:nvPr/>
        </p:nvCxnSpPr>
        <p:spPr>
          <a:xfrm>
            <a:off x="7154762" y="5839942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5F08A729-5FDA-62BD-A463-5DFFC48652E8}"/>
              </a:ext>
            </a:extLst>
          </p:cNvPr>
          <p:cNvSpPr/>
          <p:nvPr/>
        </p:nvSpPr>
        <p:spPr>
          <a:xfrm>
            <a:off x="5329549" y="5900851"/>
            <a:ext cx="1378500" cy="346966"/>
          </a:xfrm>
          <a:prstGeom prst="wedgeRectCallout">
            <a:avLst>
              <a:gd name="adj1" fmla="val 79814"/>
              <a:gd name="adj2" fmla="val -50334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C3E890-017D-A963-3EC2-43B37E1FC337}"/>
              </a:ext>
            </a:extLst>
          </p:cNvPr>
          <p:cNvCxnSpPr/>
          <p:nvPr/>
        </p:nvCxnSpPr>
        <p:spPr>
          <a:xfrm flipH="1">
            <a:off x="3035820" y="6369383"/>
            <a:ext cx="5743074" cy="0"/>
          </a:xfrm>
          <a:prstGeom prst="straightConnector1">
            <a:avLst/>
          </a:prstGeom>
          <a:ln w="1270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AD7CD7-9059-1FAC-C951-D798A07C117F}"/>
              </a:ext>
            </a:extLst>
          </p:cNvPr>
          <p:cNvSpPr txBox="1"/>
          <p:nvPr/>
        </p:nvSpPr>
        <p:spPr>
          <a:xfrm>
            <a:off x="5400968" y="63774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060940-F02E-53D1-B161-4C269A0352CB}"/>
              </a:ext>
            </a:extLst>
          </p:cNvPr>
          <p:cNvSpPr txBox="1"/>
          <p:nvPr/>
        </p:nvSpPr>
        <p:spPr>
          <a:xfrm>
            <a:off x="2358903" y="61465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AC45A5-30B7-E6CB-1BE8-4537DBB04FC9}"/>
              </a:ext>
            </a:extLst>
          </p:cNvPr>
          <p:cNvSpPr txBox="1"/>
          <p:nvPr/>
        </p:nvSpPr>
        <p:spPr>
          <a:xfrm>
            <a:off x="8766714" y="61465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10010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5A7583-2161-616C-40AE-F28926B9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0" y="594917"/>
            <a:ext cx="8306959" cy="566816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D2F5585-D8ED-81EA-D23F-E25EE67B7B69}"/>
              </a:ext>
            </a:extLst>
          </p:cNvPr>
          <p:cNvSpPr/>
          <p:nvPr/>
        </p:nvSpPr>
        <p:spPr>
          <a:xfrm>
            <a:off x="4451238" y="372375"/>
            <a:ext cx="1200150" cy="609600"/>
          </a:xfrm>
          <a:prstGeom prst="wedgeRoundRectCallout">
            <a:avLst>
              <a:gd name="adj1" fmla="val -69620"/>
              <a:gd name="adj2" fmla="val 122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  <a:p>
            <a:pPr algn="ctr"/>
            <a:r>
              <a:rPr lang="en-US" dirty="0"/>
              <a:t>Outputs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54BC3D4-EC9E-AD07-3ECC-B6C8681DE0E8}"/>
              </a:ext>
            </a:extLst>
          </p:cNvPr>
          <p:cNvSpPr/>
          <p:nvPr/>
        </p:nvSpPr>
        <p:spPr>
          <a:xfrm>
            <a:off x="8398398" y="1384311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Protocol</a:t>
            </a:r>
          </a:p>
          <a:p>
            <a:pPr algn="ctr"/>
            <a:r>
              <a:rPr lang="en-US" dirty="0"/>
              <a:t>Current State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E39CC5-CAE3-9053-952C-9BFD21EE7226}"/>
              </a:ext>
            </a:extLst>
          </p:cNvPr>
          <p:cNvSpPr/>
          <p:nvPr/>
        </p:nvSpPr>
        <p:spPr>
          <a:xfrm>
            <a:off x="7380366" y="5168889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 A &amp; Ch B</a:t>
            </a:r>
          </a:p>
          <a:p>
            <a:pPr algn="ctr"/>
            <a:r>
              <a:rPr lang="en-US" dirty="0"/>
              <a:t>Resistance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AED94725-2CA4-309E-1CDF-BD43AA323D8A}"/>
              </a:ext>
            </a:extLst>
          </p:cNvPr>
          <p:cNvSpPr/>
          <p:nvPr/>
        </p:nvSpPr>
        <p:spPr>
          <a:xfrm>
            <a:off x="4114800" y="3565641"/>
            <a:ext cx="2106168" cy="609600"/>
          </a:xfrm>
          <a:prstGeom prst="wedgeRoundRectCallout">
            <a:avLst>
              <a:gd name="adj1" fmla="val 61619"/>
              <a:gd name="adj2" fmla="val 1117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Filling Shown</a:t>
            </a:r>
          </a:p>
          <a:p>
            <a:pPr algn="ctr"/>
            <a:r>
              <a:rPr lang="en-US" sz="1400" dirty="0"/>
              <a:t>(opposite of ATP Spec}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582A454-E801-79F6-D794-384FA010F6FB}"/>
              </a:ext>
            </a:extLst>
          </p:cNvPr>
          <p:cNvSpPr/>
          <p:nvPr/>
        </p:nvSpPr>
        <p:spPr>
          <a:xfrm>
            <a:off x="3701430" y="2379929"/>
            <a:ext cx="960120" cy="374943"/>
          </a:xfrm>
          <a:prstGeom prst="wedgeRoundRectCallout">
            <a:avLst>
              <a:gd name="adj1" fmla="val -90762"/>
              <a:gd name="adj2" fmla="val 35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FULL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8C7C2A4-870D-DDEC-D268-B280E0F5294C}"/>
              </a:ext>
            </a:extLst>
          </p:cNvPr>
          <p:cNvSpPr/>
          <p:nvPr/>
        </p:nvSpPr>
        <p:spPr>
          <a:xfrm>
            <a:off x="3851515" y="5384741"/>
            <a:ext cx="960120" cy="374942"/>
          </a:xfrm>
          <a:prstGeom prst="wedgeRoundRectCallout">
            <a:avLst>
              <a:gd name="adj1" fmla="val -96476"/>
              <a:gd name="adj2" fmla="val -2111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270922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20AE7-EC76-5CB0-CB26-BDBF4B81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2000050"/>
            <a:ext cx="8192643" cy="285789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67779E4-904D-8043-FD77-89E21AC23E5A}"/>
              </a:ext>
            </a:extLst>
          </p:cNvPr>
          <p:cNvSpPr/>
          <p:nvPr/>
        </p:nvSpPr>
        <p:spPr>
          <a:xfrm>
            <a:off x="4176918" y="1895297"/>
            <a:ext cx="1336914" cy="374943"/>
          </a:xfrm>
          <a:prstGeom prst="wedgeRoundRectCallout">
            <a:avLst>
              <a:gd name="adj1" fmla="val -90762"/>
              <a:gd name="adj2" fmla="val 1010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19573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4F108-0986-3C33-82E2-CE66822A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33" y="1014510"/>
            <a:ext cx="1150343" cy="1148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8FECC-EC8F-DFFD-D45B-47E7D507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36" y="989067"/>
            <a:ext cx="1150343" cy="1159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8F942-10CB-7ECC-260B-22E20CFD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30" y="1017758"/>
            <a:ext cx="1150343" cy="115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8E26C-BCD6-289A-920A-1C04E3B79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439" y="989067"/>
            <a:ext cx="1158584" cy="117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23F2D-F80F-51AF-51BB-DE8223B7C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283" y="1014510"/>
            <a:ext cx="1132631" cy="1141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A92A28-F81C-561D-9DCA-4A6B89CD8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174" y="995580"/>
            <a:ext cx="1150342" cy="1154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276967-12E7-C560-D6DC-D2A16EC55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777" y="1014914"/>
            <a:ext cx="1143884" cy="11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6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B8C054-3081-D6B3-D27B-674E598D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75" y="2281453"/>
            <a:ext cx="7392432" cy="4515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2" y="555799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170622" y="5047680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D53EB-BF56-547B-4A68-BC69E136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80" y="485254"/>
            <a:ext cx="4580186" cy="350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E1AD6-6EF3-2E50-0CE2-152EB945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236" y="1245869"/>
            <a:ext cx="4257484" cy="274626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038FB2A-7843-3D1C-9375-0F18170877DD}"/>
              </a:ext>
            </a:extLst>
          </p:cNvPr>
          <p:cNvSpPr/>
          <p:nvPr/>
        </p:nvSpPr>
        <p:spPr>
          <a:xfrm>
            <a:off x="3408556" y="637654"/>
            <a:ext cx="3200400" cy="947853"/>
          </a:xfrm>
          <a:prstGeom prst="wedgeRoundRectCallout">
            <a:avLst>
              <a:gd name="adj1" fmla="val -22575"/>
              <a:gd name="adj2" fmla="val 10132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Add a “Snapshot folder to the project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B7DC752-930B-F621-822F-52975DEE7916}"/>
              </a:ext>
            </a:extLst>
          </p:cNvPr>
          <p:cNvSpPr/>
          <p:nvPr/>
        </p:nvSpPr>
        <p:spPr>
          <a:xfrm>
            <a:off x="6850082" y="637653"/>
            <a:ext cx="3200400" cy="947853"/>
          </a:xfrm>
          <a:prstGeom prst="wedgeRoundRectCallout">
            <a:avLst>
              <a:gd name="adj1" fmla="val 49202"/>
              <a:gd name="adj2" fmla="val 2119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 Slide the folder to be included to “Always Include” List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FD3A4F-375F-4D0C-4140-6278A70A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94" y="3250784"/>
            <a:ext cx="5877724" cy="343274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6E10ABB-ED75-CF5D-9D1D-3CD53E338864}"/>
              </a:ext>
            </a:extLst>
          </p:cNvPr>
          <p:cNvSpPr/>
          <p:nvPr/>
        </p:nvSpPr>
        <p:spPr>
          <a:xfrm>
            <a:off x="3875470" y="4967157"/>
            <a:ext cx="3200400" cy="947853"/>
          </a:xfrm>
          <a:prstGeom prst="wedgeRoundRectCallout">
            <a:avLst>
              <a:gd name="adj1" fmla="val -97837"/>
              <a:gd name="adj2" fmla="val 1142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Press the ‘+’ to add the folder to the Destination.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026C41-E3CA-3EE6-D085-BE707A0A6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874" y="3429000"/>
            <a:ext cx="5606245" cy="2634030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A729D552-39CF-8022-32F3-C01ABA2AC8BC}"/>
              </a:ext>
            </a:extLst>
          </p:cNvPr>
          <p:cNvSpPr/>
          <p:nvPr/>
        </p:nvSpPr>
        <p:spPr>
          <a:xfrm>
            <a:off x="8904996" y="2514599"/>
            <a:ext cx="3200400" cy="1828800"/>
          </a:xfrm>
          <a:prstGeom prst="wedgeRoundRectCallout">
            <a:avLst>
              <a:gd name="adj1" fmla="val -22227"/>
              <a:gd name="adj2" fmla="val 9719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 The destinations will show in the ‘Set destination” drop down so link each folder in the ‘project folder’ tree to its path in the destination dropdown.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57A90-375E-9CAF-8E85-6661C19D1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91" y="1223654"/>
            <a:ext cx="6788453" cy="2544983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A1D7A1D-37A1-90B0-6012-49155EB4EC98}"/>
              </a:ext>
            </a:extLst>
          </p:cNvPr>
          <p:cNvSpPr/>
          <p:nvPr/>
        </p:nvSpPr>
        <p:spPr>
          <a:xfrm>
            <a:off x="3560956" y="790054"/>
            <a:ext cx="3200400" cy="947853"/>
          </a:xfrm>
          <a:prstGeom prst="wedgeRoundRectCallout">
            <a:avLst>
              <a:gd name="adj1" fmla="val -74143"/>
              <a:gd name="adj2" fmla="val 695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 In Advance, enable the Debugger as a bug workaround suggested by NI.</a:t>
            </a:r>
          </a:p>
        </p:txBody>
      </p:sp>
    </p:spTree>
    <p:extLst>
      <p:ext uri="{BB962C8B-B14F-4D97-AF65-F5344CB8AC3E}">
        <p14:creationId xmlns:p14="http://schemas.microsoft.com/office/powerpoint/2010/main" val="99342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338AD-40D1-68E2-3522-89145AA40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165" y="1855787"/>
            <a:ext cx="284902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98E8A-57C6-8CDE-C446-D2E9A943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76" y="1573873"/>
            <a:ext cx="7698059" cy="40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6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AA79E-D07B-864E-0D02-512FC366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0"/>
            <a:ext cx="11142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05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E85E9-7C2C-4053-A7ED-DFC849D5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1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56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79D0B3-71C1-3B7E-82E8-A1619C68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4" y="0"/>
            <a:ext cx="11872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36A7-AB42-3329-85F9-0D2392E8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9F08CD-ABAA-98CF-9CD8-A6BC3D3C7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56"/>
            <a:ext cx="12192000" cy="65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34AF6-F4C4-64B3-C81D-80EB0EB8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993"/>
            <a:ext cx="12192000" cy="63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2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CD3EA-9AE8-24F2-1FB7-DE14DC72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899759"/>
            <a:ext cx="9231013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ChA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ChA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16064</TotalTime>
  <Words>739</Words>
  <Application>Microsoft Office PowerPoint</Application>
  <PresentationFormat>Widescreen</PresentationFormat>
  <Paragraphs>250</Paragraphs>
  <Slides>27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 Consulting</cp:lastModifiedBy>
  <cp:revision>34</cp:revision>
  <cp:lastPrinted>2025-03-17T21:26:02Z</cp:lastPrinted>
  <dcterms:created xsi:type="dcterms:W3CDTF">2024-04-23T13:48:51Z</dcterms:created>
  <dcterms:modified xsi:type="dcterms:W3CDTF">2025-04-29T14:11:58Z</dcterms:modified>
</cp:coreProperties>
</file>